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27" r:id="rId4"/>
    <p:sldId id="1419" r:id="rId5"/>
    <p:sldId id="1420" r:id="rId6"/>
    <p:sldId id="1395" r:id="rId7"/>
    <p:sldId id="1396" r:id="rId8"/>
    <p:sldId id="1421" r:id="rId9"/>
    <p:sldId id="1422" r:id="rId10"/>
    <p:sldId id="1423" r:id="rId11"/>
    <p:sldId id="1424" r:id="rId12"/>
    <p:sldId id="1425" r:id="rId13"/>
    <p:sldId id="1426"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46343-68D5-43CA-B4AC-267D215B53D7}" v="747" dt="2021-12-18T16:25:13.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0F546343-68D5-43CA-B4AC-267D215B53D7}"/>
    <pc:docChg chg="undo custSel addSld delSld modSld sldOrd">
      <pc:chgData name="Ed Godfrey" userId="61aa7c48ee0e3db0" providerId="LiveId" clId="{0F546343-68D5-43CA-B4AC-267D215B53D7}" dt="2021-12-18T16:25:24.660" v="1316" actId="47"/>
      <pc:docMkLst>
        <pc:docMk/>
      </pc:docMkLst>
      <pc:sldChg chg="addSp delSp modSp mod modAnim">
        <pc:chgData name="Ed Godfrey" userId="61aa7c48ee0e3db0" providerId="LiveId" clId="{0F546343-68D5-43CA-B4AC-267D215B53D7}" dt="2021-12-18T15:48:30.784" v="472" actId="255"/>
        <pc:sldMkLst>
          <pc:docMk/>
          <pc:sldMk cId="1259847495" sldId="963"/>
        </pc:sldMkLst>
        <pc:spChg chg="del mod">
          <ac:chgData name="Ed Godfrey" userId="61aa7c48ee0e3db0" providerId="LiveId" clId="{0F546343-68D5-43CA-B4AC-267D215B53D7}" dt="2021-12-18T15:45:31.353" v="416" actId="21"/>
          <ac:spMkLst>
            <pc:docMk/>
            <pc:sldMk cId="1259847495" sldId="963"/>
            <ac:spMk id="2" creationId="{F08A2007-B9E6-48A8-9E5E-C98EDFD53C8F}"/>
          </ac:spMkLst>
        </pc:spChg>
        <pc:spChg chg="mod">
          <ac:chgData name="Ed Godfrey" userId="61aa7c48ee0e3db0" providerId="LiveId" clId="{0F546343-68D5-43CA-B4AC-267D215B53D7}" dt="2021-12-18T15:35:47.740" v="38" actId="207"/>
          <ac:spMkLst>
            <pc:docMk/>
            <pc:sldMk cId="1259847495" sldId="963"/>
            <ac:spMk id="3" creationId="{F6C638D0-C884-48CF-BE26-27EEF100FAF2}"/>
          </ac:spMkLst>
        </pc:spChg>
        <pc:spChg chg="add del mod">
          <ac:chgData name="Ed Godfrey" userId="61aa7c48ee0e3db0" providerId="LiveId" clId="{0F546343-68D5-43CA-B4AC-267D215B53D7}" dt="2021-12-18T15:33:40.789" v="10"/>
          <ac:spMkLst>
            <pc:docMk/>
            <pc:sldMk cId="1259847495" sldId="963"/>
            <ac:spMk id="4" creationId="{E562C725-0343-4572-A514-D6C5392E4B18}"/>
          </ac:spMkLst>
        </pc:spChg>
        <pc:spChg chg="add mod">
          <ac:chgData name="Ed Godfrey" userId="61aa7c48ee0e3db0" providerId="LiveId" clId="{0F546343-68D5-43CA-B4AC-267D215B53D7}" dt="2021-12-18T15:48:30.784" v="472" actId="255"/>
          <ac:spMkLst>
            <pc:docMk/>
            <pc:sldMk cId="1259847495" sldId="963"/>
            <ac:spMk id="7" creationId="{328FAE2C-E4E3-4236-BBF2-1D87FEBE4582}"/>
          </ac:spMkLst>
        </pc:spChg>
        <pc:picChg chg="add mod ord">
          <ac:chgData name="Ed Godfrey" userId="61aa7c48ee0e3db0" providerId="LiveId" clId="{0F546343-68D5-43CA-B4AC-267D215B53D7}" dt="2021-12-18T15:33:52.945" v="14" actId="167"/>
          <ac:picMkLst>
            <pc:docMk/>
            <pc:sldMk cId="1259847495" sldId="963"/>
            <ac:picMk id="6" creationId="{A7486649-9432-482A-A765-63C0076C6BE5}"/>
          </ac:picMkLst>
        </pc:picChg>
      </pc:sldChg>
      <pc:sldChg chg="addSp delSp modSp mod">
        <pc:chgData name="Ed Godfrey" userId="61aa7c48ee0e3db0" providerId="LiveId" clId="{0F546343-68D5-43CA-B4AC-267D215B53D7}" dt="2021-12-18T15:33:05.918" v="8" actId="20577"/>
        <pc:sldMkLst>
          <pc:docMk/>
          <pc:sldMk cId="3275922726" sldId="1127"/>
        </pc:sldMkLst>
        <pc:spChg chg="del">
          <ac:chgData name="Ed Godfrey" userId="61aa7c48ee0e3db0" providerId="LiveId" clId="{0F546343-68D5-43CA-B4AC-267D215B53D7}" dt="2021-12-18T15:32:48.067" v="1" actId="21"/>
          <ac:spMkLst>
            <pc:docMk/>
            <pc:sldMk cId="3275922726" sldId="1127"/>
            <ac:spMk id="2" creationId="{F1588051-E0B5-4638-9205-E46E5525908B}"/>
          </ac:spMkLst>
        </pc:spChg>
        <pc:spChg chg="mod">
          <ac:chgData name="Ed Godfrey" userId="61aa7c48ee0e3db0" providerId="LiveId" clId="{0F546343-68D5-43CA-B4AC-267D215B53D7}" dt="2021-12-18T15:33:05.918" v="8" actId="20577"/>
          <ac:spMkLst>
            <pc:docMk/>
            <pc:sldMk cId="3275922726" sldId="1127"/>
            <ac:spMk id="5" creationId="{0CAA8F06-2798-4F2A-8DC9-8E009C9AC104}"/>
          </ac:spMkLst>
        </pc:spChg>
        <pc:picChg chg="add mod ord">
          <ac:chgData name="Ed Godfrey" userId="61aa7c48ee0e3db0" providerId="LiveId" clId="{0F546343-68D5-43CA-B4AC-267D215B53D7}" dt="2021-12-18T15:33:02.974" v="6" actId="167"/>
          <ac:picMkLst>
            <pc:docMk/>
            <pc:sldMk cId="3275922726" sldId="1127"/>
            <ac:picMk id="4" creationId="{3EAE3050-D80D-4B9A-8A11-FCB7361AF88A}"/>
          </ac:picMkLst>
        </pc:picChg>
        <pc:picChg chg="del">
          <ac:chgData name="Ed Godfrey" userId="61aa7c48ee0e3db0" providerId="LiveId" clId="{0F546343-68D5-43CA-B4AC-267D215B53D7}" dt="2021-12-18T15:32:44.218" v="0" actId="21"/>
          <ac:picMkLst>
            <pc:docMk/>
            <pc:sldMk cId="3275922726" sldId="1127"/>
            <ac:picMk id="6" creationId="{6E3D22AA-551D-4941-8613-49EF30A8AA56}"/>
          </ac:picMkLst>
        </pc:picChg>
      </pc:sldChg>
      <pc:sldChg chg="addSp delSp modSp mod ord delAnim modAnim">
        <pc:chgData name="Ed Godfrey" userId="61aa7c48ee0e3db0" providerId="LiveId" clId="{0F546343-68D5-43CA-B4AC-267D215B53D7}" dt="2021-12-18T15:48:48.844" v="480" actId="313"/>
        <pc:sldMkLst>
          <pc:docMk/>
          <pc:sldMk cId="2073551635" sldId="1327"/>
        </pc:sldMkLst>
        <pc:spChg chg="mod">
          <ac:chgData name="Ed Godfrey" userId="61aa7c48ee0e3db0" providerId="LiveId" clId="{0F546343-68D5-43CA-B4AC-267D215B53D7}" dt="2021-12-18T15:38:24.313" v="125" actId="20577"/>
          <ac:spMkLst>
            <pc:docMk/>
            <pc:sldMk cId="2073551635" sldId="1327"/>
            <ac:spMk id="3" creationId="{F6C638D0-C884-48CF-BE26-27EEF100FAF2}"/>
          </ac:spMkLst>
        </pc:spChg>
        <pc:spChg chg="mod">
          <ac:chgData name="Ed Godfrey" userId="61aa7c48ee0e3db0" providerId="LiveId" clId="{0F546343-68D5-43CA-B4AC-267D215B53D7}" dt="2021-12-18T15:39:34.405" v="273" actId="20577"/>
          <ac:spMkLst>
            <pc:docMk/>
            <pc:sldMk cId="2073551635" sldId="1327"/>
            <ac:spMk id="4" creationId="{71F9D38C-F5F6-4652-B93B-748ADD9AF7DF}"/>
          </ac:spMkLst>
        </pc:spChg>
        <pc:spChg chg="mod">
          <ac:chgData name="Ed Godfrey" userId="61aa7c48ee0e3db0" providerId="LiveId" clId="{0F546343-68D5-43CA-B4AC-267D215B53D7}" dt="2021-12-18T15:43:03.747" v="408" actId="20577"/>
          <ac:spMkLst>
            <pc:docMk/>
            <pc:sldMk cId="2073551635" sldId="1327"/>
            <ac:spMk id="5" creationId="{D400007B-89E3-421D-A072-4ABC750BB155}"/>
          </ac:spMkLst>
        </pc:spChg>
        <pc:spChg chg="add mod">
          <ac:chgData name="Ed Godfrey" userId="61aa7c48ee0e3db0" providerId="LiveId" clId="{0F546343-68D5-43CA-B4AC-267D215B53D7}" dt="2021-12-18T15:48:48.844" v="480" actId="313"/>
          <ac:spMkLst>
            <pc:docMk/>
            <pc:sldMk cId="2073551635" sldId="1327"/>
            <ac:spMk id="6" creationId="{12838A38-4574-4C23-988E-2CA0BEEF225E}"/>
          </ac:spMkLst>
        </pc:spChg>
        <pc:spChg chg="del">
          <ac:chgData name="Ed Godfrey" userId="61aa7c48ee0e3db0" providerId="LiveId" clId="{0F546343-68D5-43CA-B4AC-267D215B53D7}" dt="2021-12-18T15:38:47.332" v="126" actId="21"/>
          <ac:spMkLst>
            <pc:docMk/>
            <pc:sldMk cId="2073551635" sldId="1327"/>
            <ac:spMk id="8" creationId="{4324C081-9180-4200-A9C1-C69323420A3A}"/>
          </ac:spMkLst>
        </pc:spChg>
      </pc:sldChg>
      <pc:sldChg chg="del">
        <pc:chgData name="Ed Godfrey" userId="61aa7c48ee0e3db0" providerId="LiveId" clId="{0F546343-68D5-43CA-B4AC-267D215B53D7}" dt="2021-12-18T16:25:17.562" v="1302" actId="47"/>
        <pc:sldMkLst>
          <pc:docMk/>
          <pc:sldMk cId="778111777" sldId="1384"/>
        </pc:sldMkLst>
      </pc:sldChg>
      <pc:sldChg chg="del">
        <pc:chgData name="Ed Godfrey" userId="61aa7c48ee0e3db0" providerId="LiveId" clId="{0F546343-68D5-43CA-B4AC-267D215B53D7}" dt="2021-12-18T16:25:22.550" v="1312" actId="47"/>
        <pc:sldMkLst>
          <pc:docMk/>
          <pc:sldMk cId="3822444603" sldId="1385"/>
        </pc:sldMkLst>
      </pc:sldChg>
      <pc:sldChg chg="del">
        <pc:chgData name="Ed Godfrey" userId="61aa7c48ee0e3db0" providerId="LiveId" clId="{0F546343-68D5-43CA-B4AC-267D215B53D7}" dt="2021-12-18T16:25:18.175" v="1303" actId="47"/>
        <pc:sldMkLst>
          <pc:docMk/>
          <pc:sldMk cId="2781127688" sldId="1389"/>
        </pc:sldMkLst>
      </pc:sldChg>
      <pc:sldChg chg="del">
        <pc:chgData name="Ed Godfrey" userId="61aa7c48ee0e3db0" providerId="LiveId" clId="{0F546343-68D5-43CA-B4AC-267D215B53D7}" dt="2021-12-18T16:25:15.729" v="1297" actId="47"/>
        <pc:sldMkLst>
          <pc:docMk/>
          <pc:sldMk cId="101222176" sldId="1390"/>
        </pc:sldMkLst>
      </pc:sldChg>
      <pc:sldChg chg="del">
        <pc:chgData name="Ed Godfrey" userId="61aa7c48ee0e3db0" providerId="LiveId" clId="{0F546343-68D5-43CA-B4AC-267D215B53D7}" dt="2021-12-18T15:52:46.997" v="552" actId="47"/>
        <pc:sldMkLst>
          <pc:docMk/>
          <pc:sldMk cId="1484569317" sldId="1394"/>
        </pc:sldMkLst>
      </pc:sldChg>
      <pc:sldChg chg="modSp mod modAnim">
        <pc:chgData name="Ed Godfrey" userId="61aa7c48ee0e3db0" providerId="LiveId" clId="{0F546343-68D5-43CA-B4AC-267D215B53D7}" dt="2021-12-18T15:56:31.839" v="632" actId="207"/>
        <pc:sldMkLst>
          <pc:docMk/>
          <pc:sldMk cId="4253691765" sldId="1395"/>
        </pc:sldMkLst>
        <pc:spChg chg="mod">
          <ac:chgData name="Ed Godfrey" userId="61aa7c48ee0e3db0" providerId="LiveId" clId="{0F546343-68D5-43CA-B4AC-267D215B53D7}" dt="2021-12-18T15:54:41.123" v="584" actId="20577"/>
          <ac:spMkLst>
            <pc:docMk/>
            <pc:sldMk cId="4253691765" sldId="1395"/>
            <ac:spMk id="2" creationId="{F08A2007-B9E6-48A8-9E5E-C98EDFD53C8F}"/>
          </ac:spMkLst>
        </pc:spChg>
        <pc:spChg chg="mod">
          <ac:chgData name="Ed Godfrey" userId="61aa7c48ee0e3db0" providerId="LiveId" clId="{0F546343-68D5-43CA-B4AC-267D215B53D7}" dt="2021-12-18T15:56:31.839" v="632" actId="207"/>
          <ac:spMkLst>
            <pc:docMk/>
            <pc:sldMk cId="4253691765" sldId="1395"/>
            <ac:spMk id="3" creationId="{F6C638D0-C884-48CF-BE26-27EEF100FAF2}"/>
          </ac:spMkLst>
        </pc:spChg>
      </pc:sldChg>
      <pc:sldChg chg="delSp modSp mod ord delAnim">
        <pc:chgData name="Ed Godfrey" userId="61aa7c48ee0e3db0" providerId="LiveId" clId="{0F546343-68D5-43CA-B4AC-267D215B53D7}" dt="2021-12-18T15:56:48.745" v="648" actId="20577"/>
        <pc:sldMkLst>
          <pc:docMk/>
          <pc:sldMk cId="565902547" sldId="1396"/>
        </pc:sldMkLst>
        <pc:spChg chg="mod">
          <ac:chgData name="Ed Godfrey" userId="61aa7c48ee0e3db0" providerId="LiveId" clId="{0F546343-68D5-43CA-B4AC-267D215B53D7}" dt="2021-12-18T15:56:48.745" v="648" actId="20577"/>
          <ac:spMkLst>
            <pc:docMk/>
            <pc:sldMk cId="565902547" sldId="1396"/>
            <ac:spMk id="2" creationId="{F08A2007-B9E6-48A8-9E5E-C98EDFD53C8F}"/>
          </ac:spMkLst>
        </pc:spChg>
        <pc:spChg chg="mod">
          <ac:chgData name="Ed Godfrey" userId="61aa7c48ee0e3db0" providerId="LiveId" clId="{0F546343-68D5-43CA-B4AC-267D215B53D7}" dt="2021-12-18T15:56:23.379" v="630" actId="207"/>
          <ac:spMkLst>
            <pc:docMk/>
            <pc:sldMk cId="565902547" sldId="1396"/>
            <ac:spMk id="3" creationId="{F6C638D0-C884-48CF-BE26-27EEF100FAF2}"/>
          </ac:spMkLst>
        </pc:spChg>
        <pc:spChg chg="del">
          <ac:chgData name="Ed Godfrey" userId="61aa7c48ee0e3db0" providerId="LiveId" clId="{0F546343-68D5-43CA-B4AC-267D215B53D7}" dt="2021-12-18T15:56:07.230" v="608" actId="21"/>
          <ac:spMkLst>
            <pc:docMk/>
            <pc:sldMk cId="565902547" sldId="1396"/>
            <ac:spMk id="4" creationId="{A2EE02FA-45DC-49DF-99AC-1EFB52E6D12E}"/>
          </ac:spMkLst>
        </pc:spChg>
      </pc:sldChg>
      <pc:sldChg chg="del">
        <pc:chgData name="Ed Godfrey" userId="61aa7c48ee0e3db0" providerId="LiveId" clId="{0F546343-68D5-43CA-B4AC-267D215B53D7}" dt="2021-12-18T15:37:14.843" v="39" actId="47"/>
        <pc:sldMkLst>
          <pc:docMk/>
          <pc:sldMk cId="1939867239" sldId="1399"/>
        </pc:sldMkLst>
      </pc:sldChg>
      <pc:sldChg chg="del">
        <pc:chgData name="Ed Godfrey" userId="61aa7c48ee0e3db0" providerId="LiveId" clId="{0F546343-68D5-43CA-B4AC-267D215B53D7}" dt="2021-12-18T15:37:16.799" v="40" actId="47"/>
        <pc:sldMkLst>
          <pc:docMk/>
          <pc:sldMk cId="2372586359" sldId="1400"/>
        </pc:sldMkLst>
      </pc:sldChg>
      <pc:sldChg chg="delSp del mod">
        <pc:chgData name="Ed Godfrey" userId="61aa7c48ee0e3db0" providerId="LiveId" clId="{0F546343-68D5-43CA-B4AC-267D215B53D7}" dt="2021-12-18T15:52:42.665" v="551" actId="47"/>
        <pc:sldMkLst>
          <pc:docMk/>
          <pc:sldMk cId="2498824562" sldId="1401"/>
        </pc:sldMkLst>
        <pc:spChg chg="del">
          <ac:chgData name="Ed Godfrey" userId="61aa7c48ee0e3db0" providerId="LiveId" clId="{0F546343-68D5-43CA-B4AC-267D215B53D7}" dt="2021-12-18T15:48:05.823" v="469" actId="21"/>
          <ac:spMkLst>
            <pc:docMk/>
            <pc:sldMk cId="2498824562" sldId="1401"/>
            <ac:spMk id="2" creationId="{F08A2007-B9E6-48A8-9E5E-C98EDFD53C8F}"/>
          </ac:spMkLst>
        </pc:spChg>
      </pc:sldChg>
      <pc:sldChg chg="del">
        <pc:chgData name="Ed Godfrey" userId="61aa7c48ee0e3db0" providerId="LiveId" clId="{0F546343-68D5-43CA-B4AC-267D215B53D7}" dt="2021-12-18T16:25:15.956" v="1298" actId="47"/>
        <pc:sldMkLst>
          <pc:docMk/>
          <pc:sldMk cId="1728028211" sldId="1402"/>
        </pc:sldMkLst>
      </pc:sldChg>
      <pc:sldChg chg="del">
        <pc:chgData name="Ed Godfrey" userId="61aa7c48ee0e3db0" providerId="LiveId" clId="{0F546343-68D5-43CA-B4AC-267D215B53D7}" dt="2021-12-18T16:25:16.204" v="1299" actId="47"/>
        <pc:sldMkLst>
          <pc:docMk/>
          <pc:sldMk cId="606660896" sldId="1403"/>
        </pc:sldMkLst>
      </pc:sldChg>
      <pc:sldChg chg="del">
        <pc:chgData name="Ed Godfrey" userId="61aa7c48ee0e3db0" providerId="LiveId" clId="{0F546343-68D5-43CA-B4AC-267D215B53D7}" dt="2021-12-18T16:25:16.446" v="1300" actId="47"/>
        <pc:sldMkLst>
          <pc:docMk/>
          <pc:sldMk cId="3233773858" sldId="1404"/>
        </pc:sldMkLst>
      </pc:sldChg>
      <pc:sldChg chg="del">
        <pc:chgData name="Ed Godfrey" userId="61aa7c48ee0e3db0" providerId="LiveId" clId="{0F546343-68D5-43CA-B4AC-267D215B53D7}" dt="2021-12-18T16:25:16.837" v="1301" actId="47"/>
        <pc:sldMkLst>
          <pc:docMk/>
          <pc:sldMk cId="1713893966" sldId="1405"/>
        </pc:sldMkLst>
      </pc:sldChg>
      <pc:sldChg chg="del">
        <pc:chgData name="Ed Godfrey" userId="61aa7c48ee0e3db0" providerId="LiveId" clId="{0F546343-68D5-43CA-B4AC-267D215B53D7}" dt="2021-12-18T16:25:18.572" v="1304" actId="47"/>
        <pc:sldMkLst>
          <pc:docMk/>
          <pc:sldMk cId="811800475" sldId="1406"/>
        </pc:sldMkLst>
      </pc:sldChg>
      <pc:sldChg chg="del">
        <pc:chgData name="Ed Godfrey" userId="61aa7c48ee0e3db0" providerId="LiveId" clId="{0F546343-68D5-43CA-B4AC-267D215B53D7}" dt="2021-12-18T16:25:18.892" v="1305" actId="47"/>
        <pc:sldMkLst>
          <pc:docMk/>
          <pc:sldMk cId="2454333881" sldId="1407"/>
        </pc:sldMkLst>
      </pc:sldChg>
      <pc:sldChg chg="del">
        <pc:chgData name="Ed Godfrey" userId="61aa7c48ee0e3db0" providerId="LiveId" clId="{0F546343-68D5-43CA-B4AC-267D215B53D7}" dt="2021-12-18T16:25:19.351" v="1306" actId="47"/>
        <pc:sldMkLst>
          <pc:docMk/>
          <pc:sldMk cId="3490582570" sldId="1408"/>
        </pc:sldMkLst>
      </pc:sldChg>
      <pc:sldChg chg="del">
        <pc:chgData name="Ed Godfrey" userId="61aa7c48ee0e3db0" providerId="LiveId" clId="{0F546343-68D5-43CA-B4AC-267D215B53D7}" dt="2021-12-18T16:25:19.674" v="1307" actId="47"/>
        <pc:sldMkLst>
          <pc:docMk/>
          <pc:sldMk cId="1773111230" sldId="1409"/>
        </pc:sldMkLst>
      </pc:sldChg>
      <pc:sldChg chg="del">
        <pc:chgData name="Ed Godfrey" userId="61aa7c48ee0e3db0" providerId="LiveId" clId="{0F546343-68D5-43CA-B4AC-267D215B53D7}" dt="2021-12-18T16:25:20.451" v="1309" actId="47"/>
        <pc:sldMkLst>
          <pc:docMk/>
          <pc:sldMk cId="2707600705" sldId="1410"/>
        </pc:sldMkLst>
      </pc:sldChg>
      <pc:sldChg chg="del">
        <pc:chgData name="Ed Godfrey" userId="61aa7c48ee0e3db0" providerId="LiveId" clId="{0F546343-68D5-43CA-B4AC-267D215B53D7}" dt="2021-12-18T16:25:20.099" v="1308" actId="47"/>
        <pc:sldMkLst>
          <pc:docMk/>
          <pc:sldMk cId="1059512396" sldId="1411"/>
        </pc:sldMkLst>
      </pc:sldChg>
      <pc:sldChg chg="del">
        <pc:chgData name="Ed Godfrey" userId="61aa7c48ee0e3db0" providerId="LiveId" clId="{0F546343-68D5-43CA-B4AC-267D215B53D7}" dt="2021-12-18T16:25:20.829" v="1310" actId="47"/>
        <pc:sldMkLst>
          <pc:docMk/>
          <pc:sldMk cId="3936901211" sldId="1412"/>
        </pc:sldMkLst>
      </pc:sldChg>
      <pc:sldChg chg="del">
        <pc:chgData name="Ed Godfrey" userId="61aa7c48ee0e3db0" providerId="LiveId" clId="{0F546343-68D5-43CA-B4AC-267D215B53D7}" dt="2021-12-18T16:25:21.999" v="1311" actId="47"/>
        <pc:sldMkLst>
          <pc:docMk/>
          <pc:sldMk cId="1040777197" sldId="1413"/>
        </pc:sldMkLst>
      </pc:sldChg>
      <pc:sldChg chg="del">
        <pc:chgData name="Ed Godfrey" userId="61aa7c48ee0e3db0" providerId="LiveId" clId="{0F546343-68D5-43CA-B4AC-267D215B53D7}" dt="2021-12-18T16:25:23.017" v="1313" actId="47"/>
        <pc:sldMkLst>
          <pc:docMk/>
          <pc:sldMk cId="1508951652" sldId="1414"/>
        </pc:sldMkLst>
      </pc:sldChg>
      <pc:sldChg chg="del">
        <pc:chgData name="Ed Godfrey" userId="61aa7c48ee0e3db0" providerId="LiveId" clId="{0F546343-68D5-43CA-B4AC-267D215B53D7}" dt="2021-12-18T16:25:23.522" v="1314" actId="47"/>
        <pc:sldMkLst>
          <pc:docMk/>
          <pc:sldMk cId="4129878917" sldId="1416"/>
        </pc:sldMkLst>
      </pc:sldChg>
      <pc:sldChg chg="del">
        <pc:chgData name="Ed Godfrey" userId="61aa7c48ee0e3db0" providerId="LiveId" clId="{0F546343-68D5-43CA-B4AC-267D215B53D7}" dt="2021-12-18T16:25:24.035" v="1315" actId="47"/>
        <pc:sldMkLst>
          <pc:docMk/>
          <pc:sldMk cId="551038265" sldId="1417"/>
        </pc:sldMkLst>
      </pc:sldChg>
      <pc:sldChg chg="del">
        <pc:chgData name="Ed Godfrey" userId="61aa7c48ee0e3db0" providerId="LiveId" clId="{0F546343-68D5-43CA-B4AC-267D215B53D7}" dt="2021-12-18T16:25:24.660" v="1316" actId="47"/>
        <pc:sldMkLst>
          <pc:docMk/>
          <pc:sldMk cId="3015162010" sldId="1418"/>
        </pc:sldMkLst>
      </pc:sldChg>
      <pc:sldChg chg="delSp modSp add mod delAnim modAnim">
        <pc:chgData name="Ed Godfrey" userId="61aa7c48ee0e3db0" providerId="LiveId" clId="{0F546343-68D5-43CA-B4AC-267D215B53D7}" dt="2021-12-18T15:51:25.115" v="550" actId="255"/>
        <pc:sldMkLst>
          <pc:docMk/>
          <pc:sldMk cId="648268420" sldId="1419"/>
        </pc:sldMkLst>
        <pc:spChg chg="mod">
          <ac:chgData name="Ed Godfrey" userId="61aa7c48ee0e3db0" providerId="LiveId" clId="{0F546343-68D5-43CA-B4AC-267D215B53D7}" dt="2021-12-18T15:50:24.101" v="513" actId="20577"/>
          <ac:spMkLst>
            <pc:docMk/>
            <pc:sldMk cId="648268420" sldId="1419"/>
            <ac:spMk id="4" creationId="{71F9D38C-F5F6-4652-B93B-748ADD9AF7DF}"/>
          </ac:spMkLst>
        </pc:spChg>
        <pc:spChg chg="del">
          <ac:chgData name="Ed Godfrey" userId="61aa7c48ee0e3db0" providerId="LiveId" clId="{0F546343-68D5-43CA-B4AC-267D215B53D7}" dt="2021-12-18T15:49:53.222" v="482" actId="21"/>
          <ac:spMkLst>
            <pc:docMk/>
            <pc:sldMk cId="648268420" sldId="1419"/>
            <ac:spMk id="5" creationId="{D400007B-89E3-421D-A072-4ABC750BB155}"/>
          </ac:spMkLst>
        </pc:spChg>
        <pc:spChg chg="mod">
          <ac:chgData name="Ed Godfrey" userId="61aa7c48ee0e3db0" providerId="LiveId" clId="{0F546343-68D5-43CA-B4AC-267D215B53D7}" dt="2021-12-18T15:51:25.115" v="550" actId="255"/>
          <ac:spMkLst>
            <pc:docMk/>
            <pc:sldMk cId="648268420" sldId="1419"/>
            <ac:spMk id="6" creationId="{12838A38-4574-4C23-988E-2CA0BEEF225E}"/>
          </ac:spMkLst>
        </pc:spChg>
      </pc:sldChg>
      <pc:sldChg chg="modSp add mod">
        <pc:chgData name="Ed Godfrey" userId="61aa7c48ee0e3db0" providerId="LiveId" clId="{0F546343-68D5-43CA-B4AC-267D215B53D7}" dt="2021-12-18T15:56:26.856" v="631" actId="207"/>
        <pc:sldMkLst>
          <pc:docMk/>
          <pc:sldMk cId="3862578959" sldId="1420"/>
        </pc:sldMkLst>
        <pc:spChg chg="mod">
          <ac:chgData name="Ed Godfrey" userId="61aa7c48ee0e3db0" providerId="LiveId" clId="{0F546343-68D5-43CA-B4AC-267D215B53D7}" dt="2021-12-18T15:53:14.238" v="555" actId="255"/>
          <ac:spMkLst>
            <pc:docMk/>
            <pc:sldMk cId="3862578959" sldId="1420"/>
            <ac:spMk id="2" creationId="{F08A2007-B9E6-48A8-9E5E-C98EDFD53C8F}"/>
          </ac:spMkLst>
        </pc:spChg>
        <pc:spChg chg="mod">
          <ac:chgData name="Ed Godfrey" userId="61aa7c48ee0e3db0" providerId="LiveId" clId="{0F546343-68D5-43CA-B4AC-267D215B53D7}" dt="2021-12-18T15:56:26.856" v="631" actId="207"/>
          <ac:spMkLst>
            <pc:docMk/>
            <pc:sldMk cId="3862578959" sldId="1420"/>
            <ac:spMk id="3" creationId="{F6C638D0-C884-48CF-BE26-27EEF100FAF2}"/>
          </ac:spMkLst>
        </pc:spChg>
      </pc:sldChg>
      <pc:sldChg chg="modSp add mod">
        <pc:chgData name="Ed Godfrey" userId="61aa7c48ee0e3db0" providerId="LiveId" clId="{0F546343-68D5-43CA-B4AC-267D215B53D7}" dt="2021-12-18T15:58:03.022" v="659" actId="20577"/>
        <pc:sldMkLst>
          <pc:docMk/>
          <pc:sldMk cId="2037778950" sldId="1421"/>
        </pc:sldMkLst>
        <pc:spChg chg="mod">
          <ac:chgData name="Ed Godfrey" userId="61aa7c48ee0e3db0" providerId="LiveId" clId="{0F546343-68D5-43CA-B4AC-267D215B53D7}" dt="2021-12-18T15:58:03.022" v="659" actId="20577"/>
          <ac:spMkLst>
            <pc:docMk/>
            <pc:sldMk cId="2037778950" sldId="1421"/>
            <ac:spMk id="3" creationId="{F6C638D0-C884-48CF-BE26-27EEF100FAF2}"/>
          </ac:spMkLst>
        </pc:spChg>
        <pc:spChg chg="mod">
          <ac:chgData name="Ed Godfrey" userId="61aa7c48ee0e3db0" providerId="LiveId" clId="{0F546343-68D5-43CA-B4AC-267D215B53D7}" dt="2021-12-18T15:57:59.510" v="655" actId="255"/>
          <ac:spMkLst>
            <pc:docMk/>
            <pc:sldMk cId="2037778950" sldId="1421"/>
            <ac:spMk id="7" creationId="{328FAE2C-E4E3-4236-BBF2-1D87FEBE4582}"/>
          </ac:spMkLst>
        </pc:spChg>
      </pc:sldChg>
      <pc:sldChg chg="modSp add mod modAnim">
        <pc:chgData name="Ed Godfrey" userId="61aa7c48ee0e3db0" providerId="LiveId" clId="{0F546343-68D5-43CA-B4AC-267D215B53D7}" dt="2021-12-18T16:00:19.892" v="743" actId="1035"/>
        <pc:sldMkLst>
          <pc:docMk/>
          <pc:sldMk cId="4076718064" sldId="1422"/>
        </pc:sldMkLst>
        <pc:spChg chg="mod">
          <ac:chgData name="Ed Godfrey" userId="61aa7c48ee0e3db0" providerId="LiveId" clId="{0F546343-68D5-43CA-B4AC-267D215B53D7}" dt="2021-12-18T15:59:48.884" v="733" actId="1076"/>
          <ac:spMkLst>
            <pc:docMk/>
            <pc:sldMk cId="4076718064" sldId="1422"/>
            <ac:spMk id="4" creationId="{71F9D38C-F5F6-4652-B93B-748ADD9AF7DF}"/>
          </ac:spMkLst>
        </pc:spChg>
        <pc:spChg chg="mod">
          <ac:chgData name="Ed Godfrey" userId="61aa7c48ee0e3db0" providerId="LiveId" clId="{0F546343-68D5-43CA-B4AC-267D215B53D7}" dt="2021-12-18T16:00:19.892" v="743" actId="1035"/>
          <ac:spMkLst>
            <pc:docMk/>
            <pc:sldMk cId="4076718064" sldId="1422"/>
            <ac:spMk id="6" creationId="{12838A38-4574-4C23-988E-2CA0BEEF225E}"/>
          </ac:spMkLst>
        </pc:spChg>
      </pc:sldChg>
      <pc:sldChg chg="addSp delSp modSp add mod delAnim modAnim">
        <pc:chgData name="Ed Godfrey" userId="61aa7c48ee0e3db0" providerId="LiveId" clId="{0F546343-68D5-43CA-B4AC-267D215B53D7}" dt="2021-12-18T16:13:41.028" v="1191" actId="1035"/>
        <pc:sldMkLst>
          <pc:docMk/>
          <pc:sldMk cId="3013594978" sldId="1423"/>
        </pc:sldMkLst>
        <pc:spChg chg="mod">
          <ac:chgData name="Ed Godfrey" userId="61aa7c48ee0e3db0" providerId="LiveId" clId="{0F546343-68D5-43CA-B4AC-267D215B53D7}" dt="2021-12-18T16:01:29.823" v="762" actId="20577"/>
          <ac:spMkLst>
            <pc:docMk/>
            <pc:sldMk cId="3013594978" sldId="1423"/>
            <ac:spMk id="3" creationId="{F6C638D0-C884-48CF-BE26-27EEF100FAF2}"/>
          </ac:spMkLst>
        </pc:spChg>
        <pc:spChg chg="del mod">
          <ac:chgData name="Ed Godfrey" userId="61aa7c48ee0e3db0" providerId="LiveId" clId="{0F546343-68D5-43CA-B4AC-267D215B53D7}" dt="2021-12-18T16:06:36.497" v="897" actId="21"/>
          <ac:spMkLst>
            <pc:docMk/>
            <pc:sldMk cId="3013594978" sldId="1423"/>
            <ac:spMk id="4" creationId="{71F9D38C-F5F6-4652-B93B-748ADD9AF7DF}"/>
          </ac:spMkLst>
        </pc:spChg>
        <pc:spChg chg="add mod">
          <ac:chgData name="Ed Godfrey" userId="61aa7c48ee0e3db0" providerId="LiveId" clId="{0F546343-68D5-43CA-B4AC-267D215B53D7}" dt="2021-12-18T16:05:27.592" v="896" actId="20577"/>
          <ac:spMkLst>
            <pc:docMk/>
            <pc:sldMk cId="3013594978" sldId="1423"/>
            <ac:spMk id="5" creationId="{5EE7E72B-3E8D-478B-AA97-AE57BA26AF3D}"/>
          </ac:spMkLst>
        </pc:spChg>
        <pc:spChg chg="mod">
          <ac:chgData name="Ed Godfrey" userId="61aa7c48ee0e3db0" providerId="LiveId" clId="{0F546343-68D5-43CA-B4AC-267D215B53D7}" dt="2021-12-18T16:02:34.132" v="784" actId="255"/>
          <ac:spMkLst>
            <pc:docMk/>
            <pc:sldMk cId="3013594978" sldId="1423"/>
            <ac:spMk id="6" creationId="{12838A38-4574-4C23-988E-2CA0BEEF225E}"/>
          </ac:spMkLst>
        </pc:spChg>
        <pc:spChg chg="add mod">
          <ac:chgData name="Ed Godfrey" userId="61aa7c48ee0e3db0" providerId="LiveId" clId="{0F546343-68D5-43CA-B4AC-267D215B53D7}" dt="2021-12-18T16:13:41.028" v="1191" actId="1035"/>
          <ac:spMkLst>
            <pc:docMk/>
            <pc:sldMk cId="3013594978" sldId="1423"/>
            <ac:spMk id="7" creationId="{8BD5B0F1-0E5D-462E-AEAF-AA919A22FAE8}"/>
          </ac:spMkLst>
        </pc:spChg>
      </pc:sldChg>
      <pc:sldChg chg="delSp modSp add mod delAnim modAnim">
        <pc:chgData name="Ed Godfrey" userId="61aa7c48ee0e3db0" providerId="LiveId" clId="{0F546343-68D5-43CA-B4AC-267D215B53D7}" dt="2021-12-18T16:18:18.203" v="1271"/>
        <pc:sldMkLst>
          <pc:docMk/>
          <pc:sldMk cId="903204622" sldId="1424"/>
        </pc:sldMkLst>
        <pc:spChg chg="mod">
          <ac:chgData name="Ed Godfrey" userId="61aa7c48ee0e3db0" providerId="LiveId" clId="{0F546343-68D5-43CA-B4AC-267D215B53D7}" dt="2021-12-18T16:14:51.106" v="1210" actId="20577"/>
          <ac:spMkLst>
            <pc:docMk/>
            <pc:sldMk cId="903204622" sldId="1424"/>
            <ac:spMk id="3" creationId="{F6C638D0-C884-48CF-BE26-27EEF100FAF2}"/>
          </ac:spMkLst>
        </pc:spChg>
        <pc:spChg chg="mod">
          <ac:chgData name="Ed Godfrey" userId="61aa7c48ee0e3db0" providerId="LiveId" clId="{0F546343-68D5-43CA-B4AC-267D215B53D7}" dt="2021-12-18T16:17:37.113" v="1267" actId="20577"/>
          <ac:spMkLst>
            <pc:docMk/>
            <pc:sldMk cId="903204622" sldId="1424"/>
            <ac:spMk id="5" creationId="{5EE7E72B-3E8D-478B-AA97-AE57BA26AF3D}"/>
          </ac:spMkLst>
        </pc:spChg>
        <pc:spChg chg="mod">
          <ac:chgData name="Ed Godfrey" userId="61aa7c48ee0e3db0" providerId="LiveId" clId="{0F546343-68D5-43CA-B4AC-267D215B53D7}" dt="2021-12-18T16:16:22.315" v="1245" actId="313"/>
          <ac:spMkLst>
            <pc:docMk/>
            <pc:sldMk cId="903204622" sldId="1424"/>
            <ac:spMk id="6" creationId="{12838A38-4574-4C23-988E-2CA0BEEF225E}"/>
          </ac:spMkLst>
        </pc:spChg>
        <pc:spChg chg="del">
          <ac:chgData name="Ed Godfrey" userId="61aa7c48ee0e3db0" providerId="LiveId" clId="{0F546343-68D5-43CA-B4AC-267D215B53D7}" dt="2021-12-18T16:16:44.157" v="1247" actId="21"/>
          <ac:spMkLst>
            <pc:docMk/>
            <pc:sldMk cId="903204622" sldId="1424"/>
            <ac:spMk id="7" creationId="{8BD5B0F1-0E5D-462E-AEAF-AA919A22FAE8}"/>
          </ac:spMkLst>
        </pc:spChg>
      </pc:sldChg>
      <pc:sldChg chg="modSp add mod">
        <pc:chgData name="Ed Godfrey" userId="61aa7c48ee0e3db0" providerId="LiveId" clId="{0F546343-68D5-43CA-B4AC-267D215B53D7}" dt="2021-12-18T16:24:18.553" v="1295" actId="20577"/>
        <pc:sldMkLst>
          <pc:docMk/>
          <pc:sldMk cId="882709600" sldId="1425"/>
        </pc:sldMkLst>
        <pc:spChg chg="mod">
          <ac:chgData name="Ed Godfrey" userId="61aa7c48ee0e3db0" providerId="LiveId" clId="{0F546343-68D5-43CA-B4AC-267D215B53D7}" dt="2021-12-18T16:24:01.199" v="1286" actId="20577"/>
          <ac:spMkLst>
            <pc:docMk/>
            <pc:sldMk cId="882709600" sldId="1425"/>
            <ac:spMk id="3" creationId="{F6C638D0-C884-48CF-BE26-27EEF100FAF2}"/>
          </ac:spMkLst>
        </pc:spChg>
        <pc:spChg chg="mod">
          <ac:chgData name="Ed Godfrey" userId="61aa7c48ee0e3db0" providerId="LiveId" clId="{0F546343-68D5-43CA-B4AC-267D215B53D7}" dt="2021-12-18T16:24:18.553" v="1295" actId="20577"/>
          <ac:spMkLst>
            <pc:docMk/>
            <pc:sldMk cId="882709600" sldId="1425"/>
            <ac:spMk id="7" creationId="{328FAE2C-E4E3-4236-BBF2-1D87FEBE4582}"/>
          </ac:spMkLst>
        </pc:spChg>
      </pc:sldChg>
      <pc:sldChg chg="add">
        <pc:chgData name="Ed Godfrey" userId="61aa7c48ee0e3db0" providerId="LiveId" clId="{0F546343-68D5-43CA-B4AC-267D215B53D7}" dt="2021-12-18T16:25:13.543" v="1296"/>
        <pc:sldMkLst>
          <pc:docMk/>
          <pc:sldMk cId="121158142" sldId="142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ight sky, nature, outdoor object&#10;&#10;Description automatically generated">
            <a:extLst>
              <a:ext uri="{FF2B5EF4-FFF2-40B4-BE49-F238E27FC236}">
                <a16:creationId xmlns:a16="http://schemas.microsoft.com/office/drawing/2014/main" id="{3EAE3050-D80D-4B9A-8A11-FCB7361AF88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December 19, 2021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200" b="1" cap="none" dirty="0">
                <a:solidFill>
                  <a:srgbClr val="00B0F0"/>
                </a:solidFill>
              </a:rPr>
              <a:t>Mary reflected on God’s plan </a:t>
            </a:r>
            <a:r>
              <a:rPr lang="en-US" sz="3200" b="1" cap="none" baseline="30000" dirty="0">
                <a:solidFill>
                  <a:srgbClr val="00B0F0"/>
                </a:solidFill>
              </a:rPr>
              <a:t>(1:50-53)</a:t>
            </a:r>
          </a:p>
        </p:txBody>
      </p:sp>
      <p:sp>
        <p:nvSpPr>
          <p:cNvPr id="6" name="TextBox 5">
            <a:extLst>
              <a:ext uri="{FF2B5EF4-FFF2-40B4-BE49-F238E27FC236}">
                <a16:creationId xmlns:a16="http://schemas.microsoft.com/office/drawing/2014/main" id="{12838A38-4574-4C23-988E-2CA0BEEF225E}"/>
              </a:ext>
            </a:extLst>
          </p:cNvPr>
          <p:cNvSpPr txBox="1"/>
          <p:nvPr/>
        </p:nvSpPr>
        <p:spPr>
          <a:xfrm>
            <a:off x="741376" y="816937"/>
            <a:ext cx="11130367"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“And His mercy is upon generation after generation toward those who fear Him.”</a:t>
            </a:r>
            <a:r>
              <a:rPr lang="en-US" sz="2400" dirty="0">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5EE7E72B-3E8D-478B-AA97-AE57BA26AF3D}"/>
              </a:ext>
            </a:extLst>
          </p:cNvPr>
          <p:cNvSpPr txBox="1"/>
          <p:nvPr/>
        </p:nvSpPr>
        <p:spPr>
          <a:xfrm>
            <a:off x="413933" y="1486079"/>
            <a:ext cx="11590636" cy="1569660"/>
          </a:xfrm>
          <a:prstGeom prst="rect">
            <a:avLst/>
          </a:prstGeom>
          <a:noFill/>
        </p:spPr>
        <p:txBody>
          <a:bodyPr wrap="square" rtlCol="0">
            <a:spAutoFit/>
          </a:bodyPr>
          <a:lstStyle/>
          <a:p>
            <a:pPr algn="just"/>
            <a:r>
              <a:rPr lang="en-US" sz="2400" i="1" dirty="0"/>
              <a:t>Verse 50 is an echo of Psalm 103:17 – </a:t>
            </a:r>
          </a:p>
          <a:p>
            <a:pPr algn="just"/>
            <a:endParaRPr lang="en-US" sz="2400" i="1" dirty="0"/>
          </a:p>
          <a:p>
            <a:pPr algn="ctr"/>
            <a:r>
              <a:rPr lang="en-US" sz="2400" i="1" dirty="0"/>
              <a:t>But the lovingkindness of the Lord is from everlasting to everlasting</a:t>
            </a:r>
          </a:p>
          <a:p>
            <a:pPr algn="ctr"/>
            <a:r>
              <a:rPr lang="en-US" sz="2400" i="1" dirty="0"/>
              <a:t>on those who fear Him…</a:t>
            </a:r>
            <a:endParaRPr lang="en-US" sz="2400" dirty="0"/>
          </a:p>
        </p:txBody>
      </p:sp>
      <p:sp>
        <p:nvSpPr>
          <p:cNvPr id="7" name="TextBox 6">
            <a:extLst>
              <a:ext uri="{FF2B5EF4-FFF2-40B4-BE49-F238E27FC236}">
                <a16:creationId xmlns:a16="http://schemas.microsoft.com/office/drawing/2014/main" id="{8BD5B0F1-0E5D-462E-AEAF-AA919A22FAE8}"/>
              </a:ext>
            </a:extLst>
          </p:cNvPr>
          <p:cNvSpPr txBox="1"/>
          <p:nvPr/>
        </p:nvSpPr>
        <p:spPr>
          <a:xfrm>
            <a:off x="693751" y="3274387"/>
            <a:ext cx="11130367" cy="1569660"/>
          </a:xfrm>
          <a:prstGeom prst="rect">
            <a:avLst/>
          </a:prstGeom>
          <a:noFill/>
        </p:spPr>
        <p:txBody>
          <a:bodyPr wrap="square" rtlCol="0">
            <a:spAutoFit/>
          </a:bodyPr>
          <a:lstStyle/>
          <a:p>
            <a:pPr marL="457200" indent="-457200">
              <a:buAutoNum type="alphaUcPeriod"/>
            </a:pPr>
            <a:r>
              <a:rPr lang="en-US" sz="2400" dirty="0">
                <a:cs typeface="Calibri" panose="020F0502020204030204" pitchFamily="34" charset="0"/>
              </a:rPr>
              <a:t>The “what” of God’s plan – “fear Him.”</a:t>
            </a:r>
          </a:p>
          <a:p>
            <a:pPr marL="457200" indent="-457200">
              <a:buAutoNum type="alphaUcPeriod"/>
            </a:pPr>
            <a:r>
              <a:rPr lang="en-US" sz="2400" dirty="0">
                <a:cs typeface="Calibri" panose="020F0502020204030204" pitchFamily="34" charset="0"/>
              </a:rPr>
              <a:t>The “who” in God’s plan</a:t>
            </a:r>
          </a:p>
          <a:p>
            <a:pPr marL="914400" lvl="1" indent="-457200">
              <a:buFont typeface="+mj-lt"/>
              <a:buAutoNum type="arabicPeriod"/>
            </a:pPr>
            <a:r>
              <a:rPr lang="en-US" sz="2400" dirty="0">
                <a:cs typeface="Calibri" panose="020F0502020204030204" pitchFamily="34" charset="0"/>
              </a:rPr>
              <a:t>Those who fear Him</a:t>
            </a:r>
          </a:p>
          <a:p>
            <a:pPr marL="914400" lvl="1" indent="-457200">
              <a:buAutoNum type="arabicPeriod"/>
            </a:pPr>
            <a:r>
              <a:rPr lang="en-US" sz="2400" dirty="0">
                <a:cs typeface="Calibri" panose="020F0502020204030204" pitchFamily="34" charset="0"/>
              </a:rPr>
              <a:t>Those who do not fear Him</a:t>
            </a:r>
          </a:p>
        </p:txBody>
      </p:sp>
    </p:spTree>
    <p:extLst>
      <p:ext uri="{BB962C8B-B14F-4D97-AF65-F5344CB8AC3E}">
        <p14:creationId xmlns:p14="http://schemas.microsoft.com/office/powerpoint/2010/main" val="30135949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par>
                          <p:cTn id="8" fill="hold">
                            <p:stCondLst>
                              <p:cond delay="2000"/>
                            </p:stCondLst>
                            <p:childTnLst>
                              <p:par>
                                <p:cTn id="9" presetID="10" presetClass="entr" presetSubtype="0" fill="hold" nodeType="afterEffect">
                                  <p:stCondLst>
                                    <p:cond delay="4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par>
                                <p:cTn id="12" presetID="10" presetClass="entr" presetSubtype="0" fill="hold" nodeType="withEffect">
                                  <p:stCondLst>
                                    <p:cond delay="42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750"/>
                                        <p:tgtEl>
                                          <p:spTgt spid="5">
                                            <p:txEl>
                                              <p:pRg st="2" end="2"/>
                                            </p:txEl>
                                          </p:spTgt>
                                        </p:tgtEl>
                                      </p:cBhvr>
                                    </p:animEffect>
                                  </p:childTnLst>
                                </p:cTn>
                              </p:par>
                              <p:par>
                                <p:cTn id="15" presetID="10" presetClass="entr" presetSubtype="0" fill="hold" nodeType="withEffect">
                                  <p:stCondLst>
                                    <p:cond delay="425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75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75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750"/>
                                        <p:tgtEl>
                                          <p:spTgt spid="7">
                                            <p:txEl>
                                              <p:pRg st="1" end="1"/>
                                            </p:txEl>
                                          </p:spTgt>
                                        </p:tgtEl>
                                      </p:cBhvr>
                                    </p:animEffect>
                                  </p:childTnLst>
                                </p:cTn>
                              </p:par>
                            </p:childTnLst>
                          </p:cTn>
                        </p:par>
                        <p:par>
                          <p:cTn id="28" fill="hold">
                            <p:stCondLst>
                              <p:cond delay="1750"/>
                            </p:stCondLst>
                            <p:childTnLst>
                              <p:par>
                                <p:cTn id="29" presetID="10" presetClass="entr" presetSubtype="0" fill="hold" grpId="0" nodeType="afterEffect">
                                  <p:stCondLst>
                                    <p:cond delay="25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75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200" b="1" cap="none" dirty="0">
                <a:solidFill>
                  <a:srgbClr val="00B0F0"/>
                </a:solidFill>
              </a:rPr>
              <a:t>Mary reflected on God’s promises </a:t>
            </a:r>
            <a:r>
              <a:rPr lang="en-US" sz="3200" b="1" cap="none" baseline="30000" dirty="0">
                <a:solidFill>
                  <a:srgbClr val="00B0F0"/>
                </a:solidFill>
              </a:rPr>
              <a:t>(1:54-55)</a:t>
            </a:r>
          </a:p>
        </p:txBody>
      </p:sp>
      <p:sp>
        <p:nvSpPr>
          <p:cNvPr id="6" name="TextBox 5">
            <a:extLst>
              <a:ext uri="{FF2B5EF4-FFF2-40B4-BE49-F238E27FC236}">
                <a16:creationId xmlns:a16="http://schemas.microsoft.com/office/drawing/2014/main" id="{12838A38-4574-4C23-988E-2CA0BEEF225E}"/>
              </a:ext>
            </a:extLst>
          </p:cNvPr>
          <p:cNvSpPr txBox="1"/>
          <p:nvPr/>
        </p:nvSpPr>
        <p:spPr>
          <a:xfrm>
            <a:off x="741376" y="816937"/>
            <a:ext cx="11130367" cy="461665"/>
          </a:xfrm>
          <a:prstGeom prst="rect">
            <a:avLst/>
          </a:prstGeom>
          <a:noFill/>
        </p:spPr>
        <p:txBody>
          <a:bodyPr wrap="square" rtlCol="0">
            <a:spAutoFit/>
          </a:bodyPr>
          <a:lstStyle/>
          <a:p>
            <a:r>
              <a:rPr lang="en-US" sz="2400" i="1" dirty="0">
                <a:latin typeface="Calibri" panose="020F0502020204030204" pitchFamily="34" charset="0"/>
                <a:ea typeface="Times New Roman" panose="02020603050405020304" pitchFamily="18" charset="0"/>
              </a:rPr>
              <a:t>“As He spoke to our fathers, To Abraham and his descendants forever."</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EE7E72B-3E8D-478B-AA97-AE57BA26AF3D}"/>
              </a:ext>
            </a:extLst>
          </p:cNvPr>
          <p:cNvSpPr txBox="1"/>
          <p:nvPr/>
        </p:nvSpPr>
        <p:spPr>
          <a:xfrm>
            <a:off x="413933" y="1486079"/>
            <a:ext cx="11590636" cy="4893647"/>
          </a:xfrm>
          <a:prstGeom prst="rect">
            <a:avLst/>
          </a:prstGeom>
          <a:noFill/>
        </p:spPr>
        <p:txBody>
          <a:bodyPr wrap="square" rtlCol="0">
            <a:spAutoFit/>
          </a:bodyPr>
          <a:lstStyle/>
          <a:p>
            <a:pPr algn="just"/>
            <a:r>
              <a:rPr lang="en-US" sz="2400" i="1" dirty="0"/>
              <a:t>Echoes of the Abrahamic Covenant</a:t>
            </a:r>
          </a:p>
          <a:p>
            <a:pPr algn="just"/>
            <a:endParaRPr lang="en-US" sz="2400" i="1" dirty="0">
              <a:latin typeface="Calibri" panose="020F0502020204030204" pitchFamily="34" charset="0"/>
              <a:cs typeface="Calibri" panose="020F0502020204030204" pitchFamily="34" charset="0"/>
            </a:endParaRPr>
          </a:p>
          <a:p>
            <a:pPr algn="just"/>
            <a:r>
              <a:rPr lang="en-US" sz="2400" i="1" dirty="0">
                <a:latin typeface="Calibri" panose="020F0502020204030204" pitchFamily="34" charset="0"/>
                <a:cs typeface="Calibri" panose="020F0502020204030204" pitchFamily="34" charset="0"/>
              </a:rPr>
              <a:t>Genesis 12:1-3</a:t>
            </a:r>
          </a:p>
          <a:p>
            <a:pPr algn="just"/>
            <a:r>
              <a:rPr lang="en-US" sz="2400" i="1" dirty="0">
                <a:latin typeface="Calibri" panose="020F0502020204030204" pitchFamily="34" charset="0"/>
                <a:cs typeface="Calibri" panose="020F0502020204030204" pitchFamily="34" charset="0"/>
              </a:rPr>
              <a:t>12 Now the Lord said to Abram, "Go forth from your country, And from your relatives And from your father's house, To the land which I will show you; 2 And I will make you a great nation, And I will bless you, And make your name great; And so you shall be a blessing; 3 And I will bless those who bless you, And the one who curses you I will curse. </a:t>
            </a:r>
            <a:r>
              <a:rPr lang="en-US" sz="2400" i="1" u="sng" dirty="0">
                <a:latin typeface="Calibri" panose="020F0502020204030204" pitchFamily="34" charset="0"/>
                <a:cs typeface="Calibri" panose="020F0502020204030204" pitchFamily="34" charset="0"/>
              </a:rPr>
              <a:t>And in you all the families of the earth will be blessed</a:t>
            </a:r>
            <a:r>
              <a:rPr lang="en-US" sz="2400" i="1" dirty="0">
                <a:latin typeface="Calibri" panose="020F0502020204030204" pitchFamily="34" charset="0"/>
                <a:cs typeface="Calibri" panose="020F0502020204030204" pitchFamily="34" charset="0"/>
              </a:rPr>
              <a:t>." </a:t>
            </a:r>
          </a:p>
          <a:p>
            <a:pPr algn="just"/>
            <a:endParaRPr lang="en-US" sz="2400" i="1" dirty="0">
              <a:latin typeface="Calibri" panose="020F0502020204030204" pitchFamily="34" charset="0"/>
              <a:cs typeface="Calibri" panose="020F0502020204030204" pitchFamily="34" charset="0"/>
            </a:endParaRPr>
          </a:p>
          <a:p>
            <a:pPr algn="just"/>
            <a:r>
              <a:rPr lang="en-US" sz="2400" i="1" dirty="0">
                <a:latin typeface="Calibri" panose="020F0502020204030204" pitchFamily="34" charset="0"/>
                <a:cs typeface="Calibri" panose="020F0502020204030204" pitchFamily="34" charset="0"/>
              </a:rPr>
              <a:t>Genesis 17:7</a:t>
            </a:r>
          </a:p>
          <a:p>
            <a:pPr algn="just"/>
            <a:r>
              <a:rPr lang="en-US" sz="2400" i="1" dirty="0">
                <a:latin typeface="Calibri" panose="020F0502020204030204" pitchFamily="34" charset="0"/>
                <a:cs typeface="Calibri" panose="020F0502020204030204" pitchFamily="34" charset="0"/>
              </a:rPr>
              <a:t>I will establish My covenant between Me and you and your descendants after you throughout their generations for an everlasting covenant, to be God to you and to your descendants after you.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32046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par>
                          <p:cTn id="8" fill="hold">
                            <p:stCondLst>
                              <p:cond delay="2000"/>
                            </p:stCondLst>
                            <p:childTnLst>
                              <p:par>
                                <p:cTn id="9" presetID="10" presetClass="entr" presetSubtype="0" fill="hold" nodeType="afterEffect">
                                  <p:stCondLst>
                                    <p:cond delay="4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75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75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750"/>
                                        <p:tgtEl>
                                          <p:spTgt spid="5">
                                            <p:txEl>
                                              <p:pRg st="5" end="5"/>
                                            </p:txEl>
                                          </p:spTgt>
                                        </p:tgtEl>
                                      </p:cBhvr>
                                    </p:animEffect>
                                  </p:childTnLst>
                                </p:cTn>
                              </p:par>
                            </p:childTnLst>
                          </p:cTn>
                        </p:par>
                        <p:par>
                          <p:cTn id="25" fill="hold">
                            <p:stCondLst>
                              <p:cond delay="1750"/>
                            </p:stCondLst>
                            <p:childTnLst>
                              <p:par>
                                <p:cTn id="26" presetID="10" presetClass="entr" presetSubtype="0"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Peter 1:2-4</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2 Grace and peace be multiplied to you in the knowledge of God and of Jesus our Lord; 3 seeing that His divine power has granted to us everything pertaining to life and godliness, through the true knowledge of Him who called us by His own glory and excellence. 4 For by these </a:t>
            </a:r>
            <a:r>
              <a:rPr lang="en-US" sz="3600" b="1" i="1" dirty="0">
                <a:effectLst/>
                <a:latin typeface="Calibri" panose="020F0502020204030204" pitchFamily="34" charset="0"/>
                <a:ea typeface="Times New Roman" panose="02020603050405020304" pitchFamily="18" charset="0"/>
              </a:rPr>
              <a:t>He has granted to us His precious and magnificent promises</a:t>
            </a:r>
            <a:r>
              <a:rPr lang="en-US" sz="3600" i="1" dirty="0">
                <a:effectLst/>
                <a:latin typeface="Calibri" panose="020F0502020204030204" pitchFamily="34" charset="0"/>
                <a:ea typeface="Times New Roman" panose="02020603050405020304" pitchFamily="18" charset="0"/>
              </a:rPr>
              <a:t>, so that by them you may become partakers of the divine nature, having escaped the corruption that is in the world by lust. </a:t>
            </a:r>
          </a:p>
        </p:txBody>
      </p:sp>
    </p:spTree>
    <p:extLst>
      <p:ext uri="{BB962C8B-B14F-4D97-AF65-F5344CB8AC3E}">
        <p14:creationId xmlns:p14="http://schemas.microsoft.com/office/powerpoint/2010/main" val="8827096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ight sky, nature, outdoor object&#10;&#10;Description automatically generated">
            <a:extLst>
              <a:ext uri="{FF2B5EF4-FFF2-40B4-BE49-F238E27FC236}">
                <a16:creationId xmlns:a16="http://schemas.microsoft.com/office/drawing/2014/main" id="{3EAE3050-D80D-4B9A-8A11-FCB7361AF88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December 19, 2021</a:t>
            </a:r>
          </a:p>
        </p:txBody>
      </p:sp>
    </p:spTree>
    <p:extLst>
      <p:ext uri="{BB962C8B-B14F-4D97-AF65-F5344CB8AC3E}">
        <p14:creationId xmlns:p14="http://schemas.microsoft.com/office/powerpoint/2010/main" val="12115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1:46-55</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Times New Roman" panose="02020603050405020304" pitchFamily="18" charset="0"/>
              </a:rPr>
              <a:t>46 And Mary said: “My soul exalts the Lord, 47 and my spirit has rejoiced in God my Savior. 48 For He has had regard for the humble state of His bondslave; for behold, from this time on all generations will count me blessed. 49 For the Mighty One has done great things for me; and holy is His name. 50 AND HIS MERCY IS UPON GENERATION AFTER GENERATION TOWARD THOSE WHO FEAR HIM. 51 He has done mighty deeds with His arm; He has scattered those who were proud in the thoughts of their heart. 52 He has brought down rulers from their thrones, and has exalted those who were humble. 53 HE HAS FILLED THE HUNGRY WITH GOOD THINGS; and sent away the rich empty-handed. 54 He has given help to Israel His servant, in remembrance of His mercy, 55 As He spoke to our fathers, To Abraham and his descendants forever."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200" b="1" cap="none" dirty="0">
                <a:solidFill>
                  <a:srgbClr val="00B0F0"/>
                </a:solidFill>
              </a:rPr>
              <a:t>Mary reflected on God’s person </a:t>
            </a:r>
            <a:r>
              <a:rPr lang="en-US" sz="3200" b="1" cap="none" baseline="30000" dirty="0">
                <a:solidFill>
                  <a:srgbClr val="00B0F0"/>
                </a:solidFill>
              </a:rPr>
              <a:t>(1:46-49)</a:t>
            </a:r>
          </a:p>
        </p:txBody>
      </p:sp>
      <p:sp>
        <p:nvSpPr>
          <p:cNvPr id="4" name="TextBox 3">
            <a:extLst>
              <a:ext uri="{FF2B5EF4-FFF2-40B4-BE49-F238E27FC236}">
                <a16:creationId xmlns:a16="http://schemas.microsoft.com/office/drawing/2014/main" id="{71F9D38C-F5F6-4652-B93B-748ADD9AF7DF}"/>
              </a:ext>
            </a:extLst>
          </p:cNvPr>
          <p:cNvSpPr txBox="1"/>
          <p:nvPr/>
        </p:nvSpPr>
        <p:spPr>
          <a:xfrm>
            <a:off x="261533" y="1042224"/>
            <a:ext cx="11590636" cy="461665"/>
          </a:xfrm>
          <a:prstGeom prst="rect">
            <a:avLst/>
          </a:prstGeom>
          <a:noFill/>
        </p:spPr>
        <p:txBody>
          <a:bodyPr wrap="square" rtlCol="0">
            <a:spAutoFit/>
          </a:bodyPr>
          <a:lstStyle/>
          <a:p>
            <a:pPr marL="457200" indent="-457200" algn="just">
              <a:buAutoNum type="alphaUcPeriod"/>
            </a:pPr>
            <a:r>
              <a:rPr lang="en-US" sz="2400" b="1" dirty="0"/>
              <a:t>God’s greatness (1:46)</a:t>
            </a:r>
          </a:p>
        </p:txBody>
      </p:sp>
      <p:sp>
        <p:nvSpPr>
          <p:cNvPr id="5" name="TextBox 4">
            <a:extLst>
              <a:ext uri="{FF2B5EF4-FFF2-40B4-BE49-F238E27FC236}">
                <a16:creationId xmlns:a16="http://schemas.microsoft.com/office/drawing/2014/main" id="{D400007B-89E3-421D-A072-4ABC750BB155}"/>
              </a:ext>
            </a:extLst>
          </p:cNvPr>
          <p:cNvSpPr txBox="1"/>
          <p:nvPr/>
        </p:nvSpPr>
        <p:spPr>
          <a:xfrm>
            <a:off x="490133" y="2149324"/>
            <a:ext cx="11590636" cy="3046988"/>
          </a:xfrm>
          <a:prstGeom prst="rect">
            <a:avLst/>
          </a:prstGeom>
          <a:noFill/>
        </p:spPr>
        <p:txBody>
          <a:bodyPr wrap="square" rtlCol="0">
            <a:spAutoFit/>
          </a:bodyPr>
          <a:lstStyle/>
          <a:p>
            <a:pPr algn="just"/>
            <a:r>
              <a:rPr lang="en-US" sz="2400" i="1" dirty="0"/>
              <a:t>Mary’s Hymn echoes Psalm 96:1-4 – </a:t>
            </a:r>
          </a:p>
          <a:p>
            <a:pPr algn="just"/>
            <a:endParaRPr lang="en-US" sz="2400" i="1" dirty="0"/>
          </a:p>
          <a:p>
            <a:pPr algn="ctr"/>
            <a:r>
              <a:rPr lang="en-US" sz="2400" i="1" dirty="0"/>
              <a:t>1 Sing to the Lord a new song; Sing to the Lord, all the earth. </a:t>
            </a:r>
          </a:p>
          <a:p>
            <a:pPr algn="ctr"/>
            <a:r>
              <a:rPr lang="en-US" sz="2400" i="1" dirty="0"/>
              <a:t>2 Sing to the Lord, bless His name; </a:t>
            </a:r>
          </a:p>
          <a:p>
            <a:pPr algn="ctr"/>
            <a:r>
              <a:rPr lang="en-US" sz="2400" i="1" dirty="0"/>
              <a:t>Proclaim good tidings of His salvation from day to day. </a:t>
            </a:r>
          </a:p>
          <a:p>
            <a:pPr algn="ctr"/>
            <a:r>
              <a:rPr lang="en-US" sz="2400" i="1" dirty="0"/>
              <a:t>3 Tell of His glory among the nations, </a:t>
            </a:r>
          </a:p>
          <a:p>
            <a:pPr algn="ctr"/>
            <a:r>
              <a:rPr lang="en-US" sz="2400" i="1" dirty="0"/>
              <a:t>His wonderful deeds among all the peoples. </a:t>
            </a:r>
          </a:p>
          <a:p>
            <a:pPr algn="ctr"/>
            <a:r>
              <a:rPr lang="en-US" sz="2400" i="1" dirty="0"/>
              <a:t>4 For </a:t>
            </a:r>
            <a:r>
              <a:rPr lang="en-US" sz="2400" b="1" i="1" u="sng" dirty="0"/>
              <a:t>great</a:t>
            </a:r>
            <a:r>
              <a:rPr lang="en-US" sz="2400" i="1" dirty="0"/>
              <a:t> is the Lord and greatly to be praised…</a:t>
            </a:r>
            <a:endParaRPr lang="en-US" sz="2400" dirty="0"/>
          </a:p>
        </p:txBody>
      </p:sp>
      <p:sp>
        <p:nvSpPr>
          <p:cNvPr id="6" name="TextBox 5">
            <a:extLst>
              <a:ext uri="{FF2B5EF4-FFF2-40B4-BE49-F238E27FC236}">
                <a16:creationId xmlns:a16="http://schemas.microsoft.com/office/drawing/2014/main" id="{12838A38-4574-4C23-988E-2CA0BEEF225E}"/>
              </a:ext>
            </a:extLst>
          </p:cNvPr>
          <p:cNvSpPr txBox="1"/>
          <p:nvPr/>
        </p:nvSpPr>
        <p:spPr>
          <a:xfrm>
            <a:off x="800099" y="1479213"/>
            <a:ext cx="11130367" cy="450573"/>
          </a:xfrm>
          <a:prstGeom prst="rect">
            <a:avLst/>
          </a:prstGeom>
          <a:noFill/>
        </p:spPr>
        <p:txBody>
          <a:bodyPr wrap="square" rtlCol="0">
            <a:spAutoFit/>
          </a:bodyPr>
          <a:lstStyle/>
          <a:p>
            <a:pPr algn="just">
              <a:lnSpc>
                <a:spcPct val="97000"/>
              </a:lnSpc>
            </a:pPr>
            <a:r>
              <a:rPr lang="en-US" sz="2400" i="1" dirty="0">
                <a:effectLst/>
                <a:latin typeface="Calibri" panose="020F0502020204030204" pitchFamily="34" charset="0"/>
                <a:ea typeface="Times New Roman" panose="02020603050405020304" pitchFamily="18" charset="0"/>
              </a:rPr>
              <a:t>“My soul exalts </a:t>
            </a:r>
            <a:r>
              <a:rPr lang="en-US" sz="2400" i="1" dirty="0">
                <a:latin typeface="Calibri" panose="020F0502020204030204" pitchFamily="34" charset="0"/>
                <a:ea typeface="Times New Roman" panose="02020603050405020304" pitchFamily="18" charset="0"/>
              </a:rPr>
              <a:t>the Lord, and my spirit has rejoiced in God my Savior.”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3551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par>
                          <p:cTn id="12" fill="hold">
                            <p:stCondLst>
                              <p:cond delay="3750"/>
                            </p:stCondLst>
                            <p:childTnLst>
                              <p:par>
                                <p:cTn id="13" presetID="10" presetClass="entr" presetSubtype="0" fill="hold" nodeType="afterEffect">
                                  <p:stCondLst>
                                    <p:cond delay="4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750"/>
                                        <p:tgtEl>
                                          <p:spTgt spid="5">
                                            <p:txEl>
                                              <p:pRg st="0" end="0"/>
                                            </p:txEl>
                                          </p:spTgt>
                                        </p:tgtEl>
                                      </p:cBhvr>
                                    </p:animEffect>
                                  </p:childTnLst>
                                </p:cTn>
                              </p:par>
                            </p:childTnLst>
                          </p:cTn>
                        </p:par>
                        <p:par>
                          <p:cTn id="16" fill="hold">
                            <p:stCondLst>
                              <p:cond delay="9750"/>
                            </p:stCondLst>
                            <p:childTnLst>
                              <p:par>
                                <p:cTn id="17" presetID="10" presetClass="entr" presetSubtype="0" fill="hold" nodeType="afterEffect">
                                  <p:stCondLst>
                                    <p:cond delay="125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750"/>
                                        <p:tgtEl>
                                          <p:spTgt spid="5">
                                            <p:txEl>
                                              <p:pRg st="2" end="2"/>
                                            </p:txEl>
                                          </p:spTgt>
                                        </p:tgtEl>
                                      </p:cBhvr>
                                    </p:animEffect>
                                  </p:childTnLst>
                                </p:cTn>
                              </p:par>
                              <p:par>
                                <p:cTn id="20" presetID="10" presetClass="entr" presetSubtype="0" fill="hold" nodeType="withEffect">
                                  <p:stCondLst>
                                    <p:cond delay="125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750"/>
                                        <p:tgtEl>
                                          <p:spTgt spid="5">
                                            <p:txEl>
                                              <p:pRg st="3" end="3"/>
                                            </p:txEl>
                                          </p:spTgt>
                                        </p:tgtEl>
                                      </p:cBhvr>
                                    </p:animEffect>
                                  </p:childTnLst>
                                </p:cTn>
                              </p:par>
                              <p:par>
                                <p:cTn id="23" presetID="10" presetClass="entr" presetSubtype="0" fill="hold" nodeType="withEffect">
                                  <p:stCondLst>
                                    <p:cond delay="125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750"/>
                                        <p:tgtEl>
                                          <p:spTgt spid="5">
                                            <p:txEl>
                                              <p:pRg st="4" end="4"/>
                                            </p:txEl>
                                          </p:spTgt>
                                        </p:tgtEl>
                                      </p:cBhvr>
                                    </p:animEffect>
                                  </p:childTnLst>
                                </p:cTn>
                              </p:par>
                              <p:par>
                                <p:cTn id="26" presetID="10" presetClass="entr" presetSubtype="0" fill="hold" nodeType="withEffect">
                                  <p:stCondLst>
                                    <p:cond delay="125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750"/>
                                        <p:tgtEl>
                                          <p:spTgt spid="5">
                                            <p:txEl>
                                              <p:pRg st="5" end="5"/>
                                            </p:txEl>
                                          </p:spTgt>
                                        </p:tgtEl>
                                      </p:cBhvr>
                                    </p:animEffect>
                                  </p:childTnLst>
                                </p:cTn>
                              </p:par>
                              <p:par>
                                <p:cTn id="29" presetID="10" presetClass="entr" presetSubtype="0" fill="hold" nodeType="withEffect">
                                  <p:stCondLst>
                                    <p:cond delay="125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750"/>
                                        <p:tgtEl>
                                          <p:spTgt spid="5">
                                            <p:txEl>
                                              <p:pRg st="6" end="6"/>
                                            </p:txEl>
                                          </p:spTgt>
                                        </p:tgtEl>
                                      </p:cBhvr>
                                    </p:animEffect>
                                  </p:childTnLst>
                                </p:cTn>
                              </p:par>
                              <p:par>
                                <p:cTn id="32" presetID="10" presetClass="entr" presetSubtype="0" fill="hold" nodeType="withEffect">
                                  <p:stCondLst>
                                    <p:cond delay="125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200" b="1" cap="none" dirty="0">
                <a:solidFill>
                  <a:srgbClr val="00B0F0"/>
                </a:solidFill>
              </a:rPr>
              <a:t>Mary reflected on God’s person </a:t>
            </a:r>
            <a:r>
              <a:rPr lang="en-US" sz="3200" b="1" cap="none" baseline="30000" dirty="0">
                <a:solidFill>
                  <a:srgbClr val="00B0F0"/>
                </a:solidFill>
              </a:rPr>
              <a:t>(1:46-49)</a:t>
            </a:r>
          </a:p>
        </p:txBody>
      </p:sp>
      <p:sp>
        <p:nvSpPr>
          <p:cNvPr id="4" name="TextBox 3">
            <a:extLst>
              <a:ext uri="{FF2B5EF4-FFF2-40B4-BE49-F238E27FC236}">
                <a16:creationId xmlns:a16="http://schemas.microsoft.com/office/drawing/2014/main" id="{71F9D38C-F5F6-4652-B93B-748ADD9AF7DF}"/>
              </a:ext>
            </a:extLst>
          </p:cNvPr>
          <p:cNvSpPr txBox="1"/>
          <p:nvPr/>
        </p:nvSpPr>
        <p:spPr>
          <a:xfrm>
            <a:off x="261533" y="1042224"/>
            <a:ext cx="11590636" cy="830997"/>
          </a:xfrm>
          <a:prstGeom prst="rect">
            <a:avLst/>
          </a:prstGeom>
          <a:noFill/>
        </p:spPr>
        <p:txBody>
          <a:bodyPr wrap="square" rtlCol="0">
            <a:spAutoFit/>
          </a:bodyPr>
          <a:lstStyle/>
          <a:p>
            <a:pPr marL="457200" indent="-457200" algn="just">
              <a:buAutoNum type="alphaUcPeriod"/>
            </a:pPr>
            <a:r>
              <a:rPr lang="en-US" sz="2400" b="1" dirty="0"/>
              <a:t>God’s greatness (1:46-47)</a:t>
            </a:r>
          </a:p>
          <a:p>
            <a:pPr marL="457200" indent="-457200" algn="just">
              <a:buAutoNum type="alphaUcPeriod"/>
            </a:pPr>
            <a:r>
              <a:rPr lang="en-US" sz="2400" b="1" dirty="0"/>
              <a:t>God’s graciousness (1:48)</a:t>
            </a:r>
          </a:p>
        </p:txBody>
      </p:sp>
      <p:sp>
        <p:nvSpPr>
          <p:cNvPr id="6" name="TextBox 5">
            <a:extLst>
              <a:ext uri="{FF2B5EF4-FFF2-40B4-BE49-F238E27FC236}">
                <a16:creationId xmlns:a16="http://schemas.microsoft.com/office/drawing/2014/main" id="{12838A38-4574-4C23-988E-2CA0BEEF225E}"/>
              </a:ext>
            </a:extLst>
          </p:cNvPr>
          <p:cNvSpPr txBox="1"/>
          <p:nvPr/>
        </p:nvSpPr>
        <p:spPr>
          <a:xfrm>
            <a:off x="885824" y="1879263"/>
            <a:ext cx="11130367" cy="808811"/>
          </a:xfrm>
          <a:prstGeom prst="rect">
            <a:avLst/>
          </a:prstGeom>
          <a:noFill/>
        </p:spPr>
        <p:txBody>
          <a:bodyPr wrap="square" rtlCol="0">
            <a:spAutoFit/>
          </a:bodyPr>
          <a:lstStyle/>
          <a:p>
            <a:pPr algn="just">
              <a:lnSpc>
                <a:spcPct val="97000"/>
              </a:lnSpc>
            </a:pPr>
            <a:r>
              <a:rPr lang="en-US" sz="2400" i="1" dirty="0">
                <a:latin typeface="Calibri" panose="020F0502020204030204" pitchFamily="34" charset="0"/>
                <a:cs typeface="Calibri" panose="020F0502020204030204" pitchFamily="34" charset="0"/>
              </a:rPr>
              <a:t>For He has had regard for the humble state of His bondslave; for behold, from this time on all generations will count me blessed.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82684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Martin Luther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69282"/>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Arial" panose="020B0604020202020204" pitchFamily="34" charset="0"/>
                <a:ea typeface="Times New Roman" panose="02020603050405020304" pitchFamily="18" charset="0"/>
                <a:cs typeface="Times New Roman" panose="02020603050405020304" pitchFamily="18" charset="0"/>
              </a:rPr>
              <a:t>“God has regarded me, a poor, despised, and lowly maiden, though He might have found a rich, renowned, noble, and mighty queen, the daughter of princes and great lords. He might have found the daughter of Annas or of Caiaphas, who held the highest position in the land. But He let His pure and gracious eyes light on me and used so poor and despised a maiden, in order that no one might glory in His presence, as though he were worthy of this, and that I must acknowledge it all to be pure grace and goodness and not at all my merit or worthiness.”</a:t>
            </a: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5789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Martin Luther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764655"/>
          </a:xfrm>
          <a:prstGeom prst="rect">
            <a:avLst/>
          </a:prstGeom>
          <a:noFill/>
        </p:spPr>
        <p:txBody>
          <a:bodyPr wrap="square" rtlCol="0">
            <a:spAutoFit/>
          </a:bodyPr>
          <a:lstStyle/>
          <a:p>
            <a:pPr marL="0" marR="0" algn="just">
              <a:lnSpc>
                <a:spcPct val="97000"/>
              </a:lnSpc>
              <a:spcBef>
                <a:spcPts val="0"/>
              </a:spcBef>
              <a:spcAft>
                <a:spcPts val="0"/>
              </a:spcAft>
            </a:pPr>
            <a:r>
              <a:rPr lang="en-US" sz="3000" i="1" dirty="0">
                <a:effectLst/>
                <a:latin typeface="Arial" panose="020B0604020202020204" pitchFamily="34" charset="0"/>
                <a:ea typeface="Times New Roman" panose="02020603050405020304" pitchFamily="18" charset="0"/>
                <a:cs typeface="Times New Roman" panose="02020603050405020304" pitchFamily="18" charset="0"/>
              </a:rPr>
              <a:t>Hence she does not glory in her worthiness nor yet in her unworthiness, but solely in the divine regard, which is so exceedingly good and gracious that He deigned to look upon such a lowly maiden, and to look upon her in so glorious and honorable a fashion. They, therefore, do her an injustice who hold that she gloried, not indeed in her virginity, but in her humility. </a:t>
            </a:r>
            <a:endParaRPr lang="en-US" sz="3000" b="1" i="1" baseline="30000" dirty="0">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97000"/>
              </a:lnSpc>
              <a:spcBef>
                <a:spcPts val="0"/>
              </a:spcBef>
              <a:spcAft>
                <a:spcPts val="0"/>
              </a:spcAft>
            </a:pPr>
            <a:endParaRPr lang="en-US" sz="3000" b="1" i="1" baseline="30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97000"/>
              </a:lnSpc>
              <a:spcBef>
                <a:spcPts val="0"/>
              </a:spcBef>
              <a:spcAft>
                <a:spcPts val="0"/>
              </a:spcAft>
            </a:pPr>
            <a:r>
              <a:rPr lang="en-US" sz="3000" i="1" dirty="0">
                <a:effectLst/>
                <a:latin typeface="Arial" panose="020B0604020202020204" pitchFamily="34" charset="0"/>
                <a:ea typeface="Times New Roman" panose="02020603050405020304" pitchFamily="18" charset="0"/>
                <a:cs typeface="Times New Roman" panose="02020603050405020304" pitchFamily="18" charset="0"/>
              </a:rPr>
              <a:t>She gloried neither in the one nor in the other, but only in the gracious regard of God. Hence the stress lies not on the word “low estate” but on the word “regarded.” For not her humility but God’s regard is to be praised. When a prince takes a poor beggar by the hand, it is not the beggar’s lowliness but the prince’s grace and goodness that is to be commended.</a:t>
            </a:r>
            <a:endParaRPr lang="en-US"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6917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Corinthians 1:26-31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26 For consider your calling, brethren, that there were not many wise according to the flesh, not many mighty, not many noble; 27 but God has chosen the foolish things of the world to shame the wise, and God has chosen the weak things of the world to shame the things which are strong, 28 and the base things of the world and the despised God has chosen, the things that are not, so that He may nullify the things that are, 29 so that no man may boast before God. 30 But by His doing you are in Christ Jesus, who became to us wisdom from God, and righteousness and sanctification, and redemption, 31 so that, just as it is written, "LET HIM WHO BOASTS, BOAST IN THE LORD."</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59025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1:46-48</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“My soul exalts the Lord, and my spirit has rejoiced in God my Savior. 48 For He has had regard for the humble state of His bondslave; for behold, from this time on all generations will count me blessed.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7789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200" b="1" cap="none" dirty="0">
                <a:solidFill>
                  <a:srgbClr val="00B0F0"/>
                </a:solidFill>
              </a:rPr>
              <a:t>Mary reflected on God’s person </a:t>
            </a:r>
            <a:r>
              <a:rPr lang="en-US" sz="3200" b="1" cap="none" baseline="30000" dirty="0">
                <a:solidFill>
                  <a:srgbClr val="00B0F0"/>
                </a:solidFill>
              </a:rPr>
              <a:t>(1:46-49)</a:t>
            </a:r>
          </a:p>
        </p:txBody>
      </p:sp>
      <p:sp>
        <p:nvSpPr>
          <p:cNvPr id="4" name="TextBox 3">
            <a:extLst>
              <a:ext uri="{FF2B5EF4-FFF2-40B4-BE49-F238E27FC236}">
                <a16:creationId xmlns:a16="http://schemas.microsoft.com/office/drawing/2014/main" id="{71F9D38C-F5F6-4652-B93B-748ADD9AF7DF}"/>
              </a:ext>
            </a:extLst>
          </p:cNvPr>
          <p:cNvSpPr txBox="1"/>
          <p:nvPr/>
        </p:nvSpPr>
        <p:spPr>
          <a:xfrm>
            <a:off x="261533" y="1042224"/>
            <a:ext cx="11590636" cy="1200329"/>
          </a:xfrm>
          <a:prstGeom prst="rect">
            <a:avLst/>
          </a:prstGeom>
          <a:noFill/>
        </p:spPr>
        <p:txBody>
          <a:bodyPr wrap="square" rtlCol="0">
            <a:spAutoFit/>
          </a:bodyPr>
          <a:lstStyle/>
          <a:p>
            <a:pPr marL="457200" indent="-457200" algn="just">
              <a:buAutoNum type="alphaUcPeriod"/>
            </a:pPr>
            <a:r>
              <a:rPr lang="en-US" sz="2400" b="1" dirty="0"/>
              <a:t>God’s greatness (1:46-47)</a:t>
            </a:r>
          </a:p>
          <a:p>
            <a:pPr marL="457200" indent="-457200" algn="just">
              <a:buAutoNum type="alphaUcPeriod"/>
            </a:pPr>
            <a:r>
              <a:rPr lang="en-US" sz="2400" b="1" dirty="0"/>
              <a:t>God’s graciousness (1:48)</a:t>
            </a:r>
          </a:p>
          <a:p>
            <a:pPr marL="457200" indent="-457200" algn="just">
              <a:buAutoNum type="alphaUcPeriod"/>
            </a:pPr>
            <a:r>
              <a:rPr lang="en-US" sz="2400" b="1" dirty="0"/>
              <a:t>God’s goodness (1:49)</a:t>
            </a:r>
          </a:p>
        </p:txBody>
      </p:sp>
      <p:sp>
        <p:nvSpPr>
          <p:cNvPr id="6" name="TextBox 5">
            <a:extLst>
              <a:ext uri="{FF2B5EF4-FFF2-40B4-BE49-F238E27FC236}">
                <a16:creationId xmlns:a16="http://schemas.microsoft.com/office/drawing/2014/main" id="{12838A38-4574-4C23-988E-2CA0BEEF225E}"/>
              </a:ext>
            </a:extLst>
          </p:cNvPr>
          <p:cNvSpPr txBox="1"/>
          <p:nvPr/>
        </p:nvSpPr>
        <p:spPr>
          <a:xfrm>
            <a:off x="885824" y="2231688"/>
            <a:ext cx="11130367" cy="450573"/>
          </a:xfrm>
          <a:prstGeom prst="rect">
            <a:avLst/>
          </a:prstGeom>
          <a:noFill/>
        </p:spPr>
        <p:txBody>
          <a:bodyPr wrap="square" rtlCol="0">
            <a:spAutoFit/>
          </a:bodyPr>
          <a:lstStyle/>
          <a:p>
            <a:pPr algn="just">
              <a:lnSpc>
                <a:spcPct val="97000"/>
              </a:lnSpc>
            </a:pPr>
            <a:r>
              <a:rPr lang="en-US" sz="2400" i="1" dirty="0">
                <a:latin typeface="Calibri" panose="020F0502020204030204" pitchFamily="34" charset="0"/>
                <a:ea typeface="Times New Roman" panose="02020603050405020304" pitchFamily="18" charset="0"/>
              </a:rPr>
              <a:t>For the Mighty One has done great things for me; and holy is His name.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67180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14073</TotalTime>
  <Words>1191</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292</cp:revision>
  <cp:lastPrinted>2020-05-22T15:03:41Z</cp:lastPrinted>
  <dcterms:created xsi:type="dcterms:W3CDTF">2019-06-22T19:37:39Z</dcterms:created>
  <dcterms:modified xsi:type="dcterms:W3CDTF">2021-12-18T16:25:39Z</dcterms:modified>
</cp:coreProperties>
</file>